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D5AD2-D399-4107-9B60-711799427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6CFB6-1405-4F3D-9FFA-35481942F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B86AE-72CE-45BB-9CF8-AD6D6C961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130BE-FC81-4A19-A22B-657C104A2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977-A9E0-422E-A4CB-44757EF6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61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B5E7-02C8-4DCC-949A-59F471942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51F75-10FE-4B58-9BCB-E7A644B3F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749F7-AAC7-455B-AE5C-5FF6DF407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E3770-DB63-4809-A599-ED6BF1FDC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6548A-B1AA-486E-AB06-F67B582B6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01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F5A3CA-2012-4A64-B89F-5AF1F58D5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90CAC-F839-4766-B128-FA220695C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C9962-93F3-4304-AB20-8B45A927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49474-D515-4DFE-A13C-1B814710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19AE8-2B1A-4382-A8BD-B3F702FF2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636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A37E-8773-4B0D-846C-E685F22ED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2FEEE-2EC3-4A7A-B1C7-FF4E0D550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CF652-6B72-473C-8848-B3B663A9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7ADA0-0BDC-4220-8DE0-FE001B09F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28E5C-DDCB-4EE3-B820-ECBD4F44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103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DE79E-F9EC-484D-8304-EB390D37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ACD98-FD44-4C70-A1C1-94BE084DF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02933-5E1E-42E0-A381-8E0BEC378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1831E-D5CE-416E-8515-4F00A40E6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B2A73-394F-4F99-BB6E-DE7ECC56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422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DD7A6-F550-4DBD-B3C5-8FB020519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2FAEC-9181-4FFC-86CF-CF16BBDD6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C8D505-BFB2-44D5-B2F1-516764A0F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390AC-80E2-4344-AFED-B9AB1FFE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7696D-7A1A-4D8F-B537-7E9C1B9FC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34904-30AF-4830-B975-1D011CEE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92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AB339-845C-4E37-9243-AD4DE14E8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6AEF7-5301-4104-961B-B9B37F6F1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600A-6801-4715-AED2-A5B5676FA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FC311D-494B-4E63-9161-1C2B2EF58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94035-3385-4BFB-8113-844F487DE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24FBDE-310C-4964-8038-2C59D6069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84CBDD-6039-4F2B-AB43-1204DC16E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45E4AE-9991-45CC-9BA4-B1752C68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6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27BDB-89D7-4607-B9E3-422942D18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2BAE2B-7D29-4152-8F15-0BAAFB7AF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77B87-E41C-4CF9-BAF5-2F9094EE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2CD4B-2A04-4487-8841-BBD595E6A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029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508E78-3014-4AB1-AE44-582DCAF3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3276E-1824-4278-9B60-823C8E80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E8F29-D2C9-48D9-A42D-D8D71A5E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34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C09B5-CC94-4913-8933-0EA1A841E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67FD-A82C-4E18-A857-C83EDC0AC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8F3E8-3F47-4ECE-A82B-6A42A1815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8E659-4CED-47F2-BE10-1C53C2A1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792EC-3D0F-4A8B-969A-9C862A062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D743E-C8D2-4CF3-8A88-9273EE04B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34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18F40-571E-412E-BB6A-1EC3A688B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3A19CE-F200-47D0-9CEA-74AC45584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3EB70-4A49-4C4B-B8A9-05621FC3A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3E2857-BB71-45E7-818F-669F5FB7F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36D4C-1848-4041-8040-CB01068FC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1F3ED-4B75-4AC0-A428-85373FEDB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475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64D6C-4976-484C-BC33-16E759288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B0B11-D70A-4F25-8D7C-9307D0FCE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8FFB2-3F88-4811-94B2-EFC3B51A6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CD440-40D1-4F5F-A93A-609EB9C6A31A}" type="datetimeFigureOut">
              <a:rPr lang="en-MY" smtClean="0"/>
              <a:t>12/5/2026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61E5B-ACCD-4910-9BD5-372E38312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A4AB7-AC23-43C3-9CEB-6600C098B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6206A-51C5-461F-8D97-EA53CA94A51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045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A41C55-8025-498F-BFDD-CA96CF96AE84}"/>
              </a:ext>
            </a:extLst>
          </p:cNvPr>
          <p:cNvSpPr/>
          <p:nvPr/>
        </p:nvSpPr>
        <p:spPr>
          <a:xfrm>
            <a:off x="218660" y="172279"/>
            <a:ext cx="4796400" cy="4505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r>
              <a:rPr lang="en-US" sz="1200" b="1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Second Floor</a:t>
            </a:r>
            <a:endParaRPr lang="en-MY" sz="1200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873556-F023-4E5A-B1C9-3C57C4CE3D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11" b="30960"/>
          <a:stretch/>
        </p:blipFill>
        <p:spPr>
          <a:xfrm>
            <a:off x="134540" y="801756"/>
            <a:ext cx="11922920" cy="5883965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6069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2021Mall Leasing Officer</dc:creator>
  <cp:lastModifiedBy>2021Mall Leasing Officer</cp:lastModifiedBy>
  <cp:revision>1</cp:revision>
  <dcterms:created xsi:type="dcterms:W3CDTF">2026-05-12T09:35:44Z</dcterms:created>
  <dcterms:modified xsi:type="dcterms:W3CDTF">2026-05-12T09:36:13Z</dcterms:modified>
</cp:coreProperties>
</file>