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0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E55B2-965E-4531-BEDF-66CCDBAC3657}" type="datetimeFigureOut">
              <a:rPr lang="en-MY" smtClean="0"/>
              <a:t>29/5/2025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C0587-5944-4D1F-BD73-EF396D8C574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8812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7FF680-0A1C-4447-A9EB-C82CCFB4E7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93F4AB-96F2-4774-9FCD-D5ABB494D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latin typeface="Univers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61313-D858-43B1-873F-F965FFEA1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Univers" panose="020B05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89BF9-A67C-432E-9540-C10E0537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446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387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1708381-9DD7-4B78-9D6B-7789211A7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A66FE6-4C4A-425E-AC47-37717DD55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62380"/>
            <a:ext cx="10515600" cy="1500187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  <a:latin typeface="Univers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A97C7-E142-4D2B-93BE-49018AFE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446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396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309681E-6610-4310-995E-B8E8896EEC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3A6CE-3196-4AB6-971A-6E8FA7B23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20" y="0"/>
            <a:ext cx="10515600" cy="681037"/>
          </a:xfrm>
        </p:spPr>
        <p:txBody>
          <a:bodyPr>
            <a:normAutofit/>
          </a:bodyPr>
          <a:lstStyle>
            <a:lvl1pPr>
              <a:defRPr sz="3200">
                <a:latin typeface="Univers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194D2-95EB-4841-BB51-4231814CA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2" y="1002528"/>
            <a:ext cx="11518710" cy="5166259"/>
          </a:xfrm>
        </p:spPr>
        <p:txBody>
          <a:bodyPr/>
          <a:lstStyle>
            <a:lvl1pPr>
              <a:defRPr>
                <a:latin typeface="Univers" panose="020B0503020202020204" pitchFamily="34" charset="0"/>
              </a:defRPr>
            </a:lvl1pPr>
            <a:lvl2pPr>
              <a:defRPr>
                <a:latin typeface="Univers" panose="020B0503020202020204" pitchFamily="34" charset="0"/>
              </a:defRPr>
            </a:lvl2pPr>
            <a:lvl3pPr>
              <a:defRPr>
                <a:latin typeface="Univers" panose="020B0503020202020204" pitchFamily="34" charset="0"/>
              </a:defRPr>
            </a:lvl3pPr>
            <a:lvl4pPr>
              <a:defRPr>
                <a:latin typeface="Univers" panose="020B0503020202020204" pitchFamily="34" charset="0"/>
              </a:defRPr>
            </a:lvl4pPr>
            <a:lvl5pPr>
              <a:defRPr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9F1C7-1EF3-4B3C-A549-ABC930ED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666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64F19F-A3BB-492C-9A30-39476173C7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3A6CE-3196-4AB6-971A-6E8FA7B23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64" y="-2597"/>
            <a:ext cx="10515600" cy="681037"/>
          </a:xfrm>
        </p:spPr>
        <p:txBody>
          <a:bodyPr>
            <a:normAutofit/>
          </a:bodyPr>
          <a:lstStyle>
            <a:lvl1pPr>
              <a:defRPr sz="3200">
                <a:latin typeface="Univers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194D2-95EB-4841-BB51-4231814CA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2" y="1002528"/>
            <a:ext cx="11518710" cy="5166259"/>
          </a:xfrm>
        </p:spPr>
        <p:txBody>
          <a:bodyPr/>
          <a:lstStyle>
            <a:lvl1pPr>
              <a:defRPr>
                <a:latin typeface="Univers" panose="020B0503020202020204" pitchFamily="34" charset="0"/>
              </a:defRPr>
            </a:lvl1pPr>
            <a:lvl2pPr>
              <a:defRPr>
                <a:latin typeface="Univers" panose="020B0503020202020204" pitchFamily="34" charset="0"/>
              </a:defRPr>
            </a:lvl2pPr>
            <a:lvl3pPr>
              <a:defRPr>
                <a:latin typeface="Univers" panose="020B0503020202020204" pitchFamily="34" charset="0"/>
              </a:defRPr>
            </a:lvl3pPr>
            <a:lvl4pPr>
              <a:defRPr>
                <a:latin typeface="Univers" panose="020B0503020202020204" pitchFamily="34" charset="0"/>
              </a:defRPr>
            </a:lvl4pPr>
            <a:lvl5pPr>
              <a:defRPr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9F1C7-1EF3-4B3C-A549-ABC930ED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887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D03DCE8-3BEF-4678-9157-85A5997864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3A6CE-3196-4AB6-971A-6E8FA7B23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64" y="-2597"/>
            <a:ext cx="10515600" cy="681037"/>
          </a:xfrm>
        </p:spPr>
        <p:txBody>
          <a:bodyPr>
            <a:normAutofit/>
          </a:bodyPr>
          <a:lstStyle>
            <a:lvl1pPr>
              <a:defRPr sz="3200">
                <a:latin typeface="Univers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194D2-95EB-4841-BB51-4231814CA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2" y="1002528"/>
            <a:ext cx="11518710" cy="5166259"/>
          </a:xfrm>
        </p:spPr>
        <p:txBody>
          <a:bodyPr/>
          <a:lstStyle>
            <a:lvl1pPr>
              <a:defRPr>
                <a:latin typeface="Univers" panose="020B0503020202020204" pitchFamily="34" charset="0"/>
              </a:defRPr>
            </a:lvl1pPr>
            <a:lvl2pPr>
              <a:defRPr>
                <a:latin typeface="Univers" panose="020B0503020202020204" pitchFamily="34" charset="0"/>
              </a:defRPr>
            </a:lvl2pPr>
            <a:lvl3pPr>
              <a:defRPr>
                <a:latin typeface="Univers" panose="020B0503020202020204" pitchFamily="34" charset="0"/>
              </a:defRPr>
            </a:lvl3pPr>
            <a:lvl4pPr>
              <a:defRPr>
                <a:latin typeface="Univers" panose="020B0503020202020204" pitchFamily="34" charset="0"/>
              </a:defRPr>
            </a:lvl4pPr>
            <a:lvl5pPr>
              <a:defRPr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9F1C7-1EF3-4B3C-A549-ABC930ED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824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o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3477424-92C2-4EC5-9D72-4BB3EC9BE6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22204B-6565-4790-8AA3-4BF55E2C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6054" y="6492875"/>
            <a:ext cx="2743200" cy="365125"/>
          </a:xfrm>
        </p:spPr>
        <p:txBody>
          <a:bodyPr anchor="b"/>
          <a:lstStyle>
            <a:lvl1pPr>
              <a:defRPr>
                <a:latin typeface="Univers" panose="020B0503020202020204" pitchFamily="34" charset="0"/>
              </a:defRPr>
            </a:lvl1pPr>
          </a:lstStyle>
          <a:p>
            <a:fld id="{F8ADCEB0-F208-4ED7-99B2-BAECD5F3D8A9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951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A6021-BBBA-45B5-8CAB-F497837E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C5465-B8E2-473F-AB9B-122DFDF8E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DF796-1AD4-4676-8DE8-796AABF47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DCEB0-F208-4ED7-99B2-BAECD5F3D8A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474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62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0EF6-190C-4930-8080-E3E92A5AA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GROUND FLOOR</a:t>
            </a:r>
            <a:endParaRPr lang="en-MY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4C9150-638D-465A-8BF1-D27FEF22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CEB0-F208-4ED7-99B2-BAECD5F3D8A9}" type="slidenum">
              <a:rPr lang="en-MY" smtClean="0"/>
              <a:pPr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247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7CBC1C-24FD-4A2A-8460-EEC0E7DCA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Ground Floor</a:t>
            </a:r>
            <a:endParaRPr lang="en-MY" dirty="0"/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35B5D349-2B32-4993-A8BD-8FE34FBDD7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50" b="39774"/>
          <a:stretch/>
        </p:blipFill>
        <p:spPr bwMode="auto">
          <a:xfrm>
            <a:off x="204720" y="885328"/>
            <a:ext cx="11846722" cy="5833524"/>
          </a:xfrm>
          <a:prstGeom prst="rect">
            <a:avLst/>
          </a:prstGeom>
          <a:ln w="38100" cap="sq">
            <a:solidFill>
              <a:srgbClr val="D6009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12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8310A3-EF44-4EEF-8122-B68848A88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CEB0-F208-4ED7-99B2-BAECD5F3D8A9}" type="slidenum">
              <a:rPr lang="en-MY" smtClean="0"/>
              <a:pPr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900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4e6f202-9f9f-43a6-b07a-ac177074d4f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DBBBF11C62D648B9F50941BDA56640" ma:contentTypeVersion="14" ma:contentTypeDescription="Create a new document." ma:contentTypeScope="" ma:versionID="528ce85bd9c22ac1ab1f002d07d543ec">
  <xsd:schema xmlns:xsd="http://www.w3.org/2001/XMLSchema" xmlns:xs="http://www.w3.org/2001/XMLSchema" xmlns:p="http://schemas.microsoft.com/office/2006/metadata/properties" xmlns:ns3="e4e6f202-9f9f-43a6-b07a-ac177074d4f5" xmlns:ns4="5e1b8d9e-2401-4676-a33b-b7f67e4532a0" targetNamespace="http://schemas.microsoft.com/office/2006/metadata/properties" ma:root="true" ma:fieldsID="a4d42c17db8c6f72cd82bb909d962f79" ns3:_="" ns4:_="">
    <xsd:import namespace="e4e6f202-9f9f-43a6-b07a-ac177074d4f5"/>
    <xsd:import namespace="5e1b8d9e-2401-4676-a33b-b7f67e4532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6f202-9f9f-43a6-b07a-ac177074d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b8d9e-2401-4676-a33b-b7f67e4532a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85CF03-9E2F-4EC2-95D3-F9D21DB278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64E075-E13C-4D17-8777-D7613F316834}">
  <ds:schemaRefs>
    <ds:schemaRef ds:uri="5e1b8d9e-2401-4676-a33b-b7f67e4532a0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e4e6f202-9f9f-43a6-b07a-ac177074d4f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BB8D526-6527-43C4-8AA7-42AF4D45D7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e6f202-9f9f-43a6-b07a-ac177074d4f5"/>
    <ds:schemaRef ds:uri="5e1b8d9e-2401-4676-a33b-b7f67e4532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Univers</vt:lpstr>
      <vt:lpstr>Office Theme</vt:lpstr>
      <vt:lpstr>LAYOUT GROUND FLOOR</vt:lpstr>
      <vt:lpstr>Layout Ground Floor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 Aznimm Zahariman</dc:creator>
  <cp:lastModifiedBy>2014Sales Officer</cp:lastModifiedBy>
  <cp:revision>18</cp:revision>
  <dcterms:created xsi:type="dcterms:W3CDTF">2023-12-14T03:29:54Z</dcterms:created>
  <dcterms:modified xsi:type="dcterms:W3CDTF">2025-05-29T13:18:17Z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0x0101004FDBBBF11C62D648B9F50941BDA56640</vt:lpwstr>
  </property>
</Properties>
</file>