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3A95B-C686-4512-8E32-790D5FBF0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6B948-4863-420A-9C0D-682731163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DE0D0-26EF-4F40-9A1A-4CCF3CE3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FF416-8087-4FC4-B0A4-9FA95455C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B96FB-197C-44E4-93D9-6BE61068E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531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ED38-2CD7-4497-8DDA-FABFB936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E0501A-F019-45FD-9338-42C366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01DCD-5FB3-4558-BDD2-35CE2CD6C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9B5DC-AF5A-48F1-973A-FB41DB13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A3353-55CB-4193-A7A4-0FF87418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180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1C4C22-9C6B-4DAB-81AC-42CC9E6BB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E81A2-30B9-44FE-8EBA-81A26867A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F9908-356A-47C8-8D20-DE02EBCEC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59CBE-97C0-4851-9F9E-574504E9A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1B1D6-7F9D-4E58-B16E-C0902CBD0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439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B1C9-3207-4339-AC22-9BF854F20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EF2BB-00FA-4DA6-85DE-13D27C70A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742FD-C9A8-4683-A8B3-85ED2F50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A3F25-E813-4E6D-A2A5-83B9F3372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5BCB2-57A2-455F-81DF-B9422B83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851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C2F47-3929-4FD7-87F5-8174E5DD2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64912F-74CB-4EE6-857F-7A7A74EEC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E37BF-A17F-473E-9D98-033A81E7B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EECD25-956C-44EA-B633-F19C9C0C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4B97A-0994-4487-AEAB-27980EBB2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266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34611-99AE-467A-BAAB-93513CB9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FDD7E-9F96-43CF-A5CF-8A5E5CA29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2AE9B-2472-45E3-BF75-AAF5B44CC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1F55CC-31AB-42D6-A9D1-39DA5215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CD104-8956-4809-9CED-A4CC9F8BA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6A104-E01F-4B08-9D6A-679A36D2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7246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F5923-6DB4-43D9-A05B-37EE90995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4D4DA-C61E-4CC3-947D-C8742409E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635985-FEC2-4643-BEAA-2119D20D3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1275D-26C0-47D2-B4FA-1742826ED0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4A5BF1-FEC1-4A2D-85C1-01474F377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9B5DEC-918D-487C-867D-29D3524A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5C91FE-D12A-4225-8A33-C5E6D278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DB531-5D20-46AC-90BA-C021B99A7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546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FAF5A-C158-481B-9623-4DC7D1C7C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828091-4881-4B2C-86D4-740B76C5B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8DC02-189B-4A16-A3F3-AFD7B232E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15B03-D322-485F-96AE-65326D9F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647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638A5-DE44-4F73-82B2-F45475449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DBCAD7-9430-4E8B-9E65-6991D44C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A3EA7-013C-4FD0-B807-6752048A2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759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3808C-6CAA-4FC4-928C-30EA4E725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BBCF5-F20D-4005-BBD4-3451405F8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B438BB-CC4F-4D9B-9424-007ADB5AF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21ADC-82A5-4283-90CD-A68F9A20D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F663D-574B-4E1A-A611-A1421392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36FE9-6847-4DB3-ACD4-56E43203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050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B949-20E0-43C1-95C0-DAAB1AB70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F1F014-1467-4CCC-9E46-E5A63D854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8EAF2-3B6F-41CD-A2A9-B34E26301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69488-AE99-4DE7-9B79-CB934E230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34893-15D4-446F-A742-36A34B68D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955424-239C-4BDA-A9E2-7829AE54B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069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3F258A-80F0-4605-AA5F-1BF5C0499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358D1-310B-404E-9906-23B676689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C1ADB-3D27-443D-907A-5859578DE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16B09-3A79-4328-90FB-AF4886BE25B1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5BBBF-C7AC-48E6-B5F7-64F3251E4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6402E-BD3B-49F3-A21C-6E97D65DE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06571-E5E6-4048-9241-965086BAFAD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2182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A41C55-8025-498F-BFDD-CA96CF96AE84}"/>
              </a:ext>
            </a:extLst>
          </p:cNvPr>
          <p:cNvSpPr/>
          <p:nvPr/>
        </p:nvSpPr>
        <p:spPr>
          <a:xfrm>
            <a:off x="218660" y="172279"/>
            <a:ext cx="4796400" cy="4505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r>
              <a:rPr lang="en-US" sz="1200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Ground Floor</a:t>
            </a:r>
            <a:endParaRPr lang="en-MY" sz="1200" b="1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0B5C3F-071E-4925-B977-2CE16F23D3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341" b="31318"/>
          <a:stretch/>
        </p:blipFill>
        <p:spPr>
          <a:xfrm>
            <a:off x="218661" y="622852"/>
            <a:ext cx="11578200" cy="582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2021Mall Leasing Officer</dc:creator>
  <cp:lastModifiedBy>2021Mall Leasing Officer</cp:lastModifiedBy>
  <cp:revision>1</cp:revision>
  <dcterms:created xsi:type="dcterms:W3CDTF">2026-05-12T09:34:53Z</dcterms:created>
  <dcterms:modified xsi:type="dcterms:W3CDTF">2026-05-12T09:35:32Z</dcterms:modified>
</cp:coreProperties>
</file>