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9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3A95B-C686-4512-8E32-790D5FBF0B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96B948-4863-420A-9C0D-6827311639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DDE0D0-26EF-4F40-9A1A-4CCF3CE39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16B09-3A79-4328-90FB-AF4886BE25B1}" type="datetimeFigureOut">
              <a:rPr lang="en-MY" smtClean="0"/>
              <a:t>12/5/2026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FF416-8087-4FC4-B0A4-9FA95455CB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1B96FB-197C-44E4-93D9-6BE61068E2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06571-E5E6-4048-9241-965086BAFAD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725312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BED38-2CD7-4497-8DDA-FABFB936CC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2E0501A-F019-45FD-9338-42C366E7E7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901DCD-5FB3-4558-BDD2-35CE2CD6C5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16B09-3A79-4328-90FB-AF4886BE25B1}" type="datetimeFigureOut">
              <a:rPr lang="en-MY" smtClean="0"/>
              <a:t>12/5/2026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79B5DC-AF5A-48F1-973A-FB41DB13CD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A3353-55CB-4193-A7A4-0FF874180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06571-E5E6-4048-9241-965086BAFAD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21809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1C4C22-9C6B-4DAB-81AC-42CC9E6BBB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7E81A2-30B9-44FE-8EBA-81A26867A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AF9908-356A-47C8-8D20-DE02EBCEC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16B09-3A79-4328-90FB-AF4886BE25B1}" type="datetimeFigureOut">
              <a:rPr lang="en-MY" smtClean="0"/>
              <a:t>12/5/2026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59CBE-97C0-4851-9F9E-574504E9A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31B1D6-7F9D-4E58-B16E-C0902CBD0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06571-E5E6-4048-9241-965086BAFAD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84398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88B1C9-3207-4339-AC22-9BF854F20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FEF2BB-00FA-4DA6-85DE-13D27C70A8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0742FD-C9A8-4683-A8B3-85ED2F503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16B09-3A79-4328-90FB-AF4886BE25B1}" type="datetimeFigureOut">
              <a:rPr lang="en-MY" smtClean="0"/>
              <a:t>12/5/2026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FA3F25-E813-4E6D-A2A5-83B9F3372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D5BCB2-57A2-455F-81DF-B9422B8355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06571-E5E6-4048-9241-965086BAFAD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085131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5C2F47-3929-4FD7-87F5-8174E5DD2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64912F-74CB-4EE6-857F-7A7A74EECA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AE37BF-A17F-473E-9D98-033A81E7B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16B09-3A79-4328-90FB-AF4886BE25B1}" type="datetimeFigureOut">
              <a:rPr lang="en-MY" smtClean="0"/>
              <a:t>12/5/2026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EECD25-956C-44EA-B633-F19C9C0C1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D4B97A-0994-4487-AEAB-27980EBB2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06571-E5E6-4048-9241-965086BAFAD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0726657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434611-99AE-467A-BAAB-93513CB9EA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4FDD7E-9F96-43CF-A5CF-8A5E5CA290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02AE9B-2472-45E3-BF75-AAF5B44CC5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1F55CC-31AB-42D6-A9D1-39DA52152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16B09-3A79-4328-90FB-AF4886BE25B1}" type="datetimeFigureOut">
              <a:rPr lang="en-MY" smtClean="0"/>
              <a:t>12/5/2026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ACD104-8956-4809-9CED-A4CC9F8BA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76A104-E01F-4B08-9D6A-679A36D27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06571-E5E6-4048-9241-965086BAFAD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17246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F5923-6DB4-43D9-A05B-37EE909954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D4D4DA-C61E-4CC3-947D-C8742409E4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635985-FEC2-4643-BEAA-2119D20D38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071275D-26C0-47D2-B4FA-1742826ED0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4A5BF1-FEC1-4A2D-85C1-01474F377BC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9B5DEC-918D-487C-867D-29D3524AE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16B09-3A79-4328-90FB-AF4886BE25B1}" type="datetimeFigureOut">
              <a:rPr lang="en-MY" smtClean="0"/>
              <a:t>12/5/2026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85C91FE-D12A-4225-8A33-C5E6D2785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25DB531-5D20-46AC-90BA-C021B99A73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06571-E5E6-4048-9241-965086BAFAD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765468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AFAF5A-C158-481B-9623-4DC7D1C7C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828091-4881-4B2C-86D4-740B76C5B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16B09-3A79-4328-90FB-AF4886BE25B1}" type="datetimeFigureOut">
              <a:rPr lang="en-MY" smtClean="0"/>
              <a:t>12/5/2026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8F8DC02-189B-4A16-A3F3-AFD7B232E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5F15B03-D322-485F-96AE-65326D9F8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06571-E5E6-4048-9241-965086BAFAD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486477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0638A5-DE44-4F73-82B2-F45475449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16B09-3A79-4328-90FB-AF4886BE25B1}" type="datetimeFigureOut">
              <a:rPr lang="en-MY" smtClean="0"/>
              <a:t>12/5/2026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ADBCAD7-9430-4E8B-9E65-6991D44CE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7A3EA7-013C-4FD0-B807-6752048A2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06571-E5E6-4048-9241-965086BAFAD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77598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63808C-6CAA-4FC4-928C-30EA4E725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4BBCF5-F20D-4005-BBD4-3451405F88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B438BB-CC4F-4D9B-9424-007ADB5AFB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F21ADC-82A5-4283-90CD-A68F9A20D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16B09-3A79-4328-90FB-AF4886BE25B1}" type="datetimeFigureOut">
              <a:rPr lang="en-MY" smtClean="0"/>
              <a:t>12/5/2026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BF663D-574B-4E1A-A611-A14213920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736FE9-6847-4DB3-ACD4-56E432038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06571-E5E6-4048-9241-965086BAFAD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30505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51B949-20E0-43C1-95C0-DAAB1AB70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F1F014-1467-4CCC-9E46-E5A63D8547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D8EAF2-3B6F-41CD-A2A9-B34E26301E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669488-AE99-4DE7-9B79-CB934E230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16B09-3A79-4328-90FB-AF4886BE25B1}" type="datetimeFigureOut">
              <a:rPr lang="en-MY" smtClean="0"/>
              <a:t>12/5/2026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034893-15D4-446F-A742-36A34B68D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955424-239C-4BDA-A9E2-7829AE54B7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B06571-E5E6-4048-9241-965086BAFAD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0606991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3F258A-80F0-4605-AA5F-1BF5C0499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4358D1-310B-404E-9906-23B676689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9C1ADB-3D27-443D-907A-5859578DE5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116B09-3A79-4328-90FB-AF4886BE25B1}" type="datetimeFigureOut">
              <a:rPr lang="en-MY" smtClean="0"/>
              <a:t>12/5/2026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D5BBBF-C7AC-48E6-B5F7-64F3251E45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16402E-BD3B-49F3-A21C-6E97D65DEE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B06571-E5E6-4048-9241-965086BAFAD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162182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2A41C55-8025-498F-BFDD-CA96CF96AE84}"/>
              </a:ext>
            </a:extLst>
          </p:cNvPr>
          <p:cNvSpPr/>
          <p:nvPr/>
        </p:nvSpPr>
        <p:spPr>
          <a:xfrm>
            <a:off x="218660" y="172279"/>
            <a:ext cx="4796400" cy="45057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r>
              <a:rPr lang="en-US" sz="1200" b="1" u="sng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Black" panose="020B0A04020102020204" pitchFamily="34" charset="0"/>
              </a:rPr>
              <a:t>Ground Floor</a:t>
            </a:r>
            <a:endParaRPr lang="en-MY" sz="1200" b="1" u="sng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0B5C3F-071E-4925-B977-2CE16F23D3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341" b="31318"/>
          <a:stretch/>
        </p:blipFill>
        <p:spPr>
          <a:xfrm>
            <a:off x="218661" y="622852"/>
            <a:ext cx="11578200" cy="5820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25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Widescreen</PresentationFormat>
  <Paragraphs>1</Paragraphs>
  <Slides>1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Black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2021Mall Leasing Officer</dc:creator>
  <cp:lastModifiedBy>2021Mall Leasing Officer</cp:lastModifiedBy>
  <cp:revision>1</cp:revision>
  <dcterms:created xsi:type="dcterms:W3CDTF">2026-05-12T09:34:53Z</dcterms:created>
  <dcterms:modified xsi:type="dcterms:W3CDTF">2026-05-12T09:35:32Z</dcterms:modified>
</cp:coreProperties>
</file>